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4">
  <p:sldMasterIdLst>
    <p:sldMasterId id="2147483700" r:id="rId4"/>
  </p:sldMasterIdLst>
  <p:notesMasterIdLst>
    <p:notesMasterId r:id="rId6"/>
  </p:notesMasterIdLst>
  <p:handoutMasterIdLst>
    <p:handoutMasterId r:id="rId7"/>
  </p:handoutMasterIdLst>
  <p:sldIdLst>
    <p:sldId id="257" r:id="rId5"/>
  </p:sldIdLst>
  <p:sldSz cx="28800425" cy="23399750"/>
  <p:notesSz cx="6797675" cy="9926638"/>
  <p:defaultTextStyle>
    <a:defPPr>
      <a:defRPr lang="en-US"/>
    </a:defPPr>
    <a:lvl1pPr algn="r" rtl="0" eaLnBrk="0" fontAlgn="base" hangingPunct="0">
      <a:spcBef>
        <a:spcPct val="0"/>
      </a:spcBef>
      <a:spcAft>
        <a:spcPct val="0"/>
      </a:spcAft>
      <a:defRPr sz="1436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285430" algn="r" rtl="0" eaLnBrk="0" fontAlgn="base" hangingPunct="0">
      <a:spcBef>
        <a:spcPct val="0"/>
      </a:spcBef>
      <a:spcAft>
        <a:spcPct val="0"/>
      </a:spcAft>
      <a:defRPr sz="1436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570860" algn="r" rtl="0" eaLnBrk="0" fontAlgn="base" hangingPunct="0">
      <a:spcBef>
        <a:spcPct val="0"/>
      </a:spcBef>
      <a:spcAft>
        <a:spcPct val="0"/>
      </a:spcAft>
      <a:defRPr sz="1436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856290" algn="r" rtl="0" eaLnBrk="0" fontAlgn="base" hangingPunct="0">
      <a:spcBef>
        <a:spcPct val="0"/>
      </a:spcBef>
      <a:spcAft>
        <a:spcPct val="0"/>
      </a:spcAft>
      <a:defRPr sz="1436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141720" algn="r" rtl="0" eaLnBrk="0" fontAlgn="base" hangingPunct="0">
      <a:spcBef>
        <a:spcPct val="0"/>
      </a:spcBef>
      <a:spcAft>
        <a:spcPct val="0"/>
      </a:spcAft>
      <a:defRPr sz="1436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1427150" algn="l" defTabSz="570860" rtl="0" eaLnBrk="1" latinLnBrk="0" hangingPunct="1">
      <a:defRPr sz="1436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1712580" algn="l" defTabSz="570860" rtl="0" eaLnBrk="1" latinLnBrk="0" hangingPunct="1">
      <a:defRPr sz="1436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1998010" algn="l" defTabSz="570860" rtl="0" eaLnBrk="1" latinLnBrk="0" hangingPunct="1">
      <a:defRPr sz="1436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2283440" algn="l" defTabSz="570860" rtl="0" eaLnBrk="1" latinLnBrk="0" hangingPunct="1">
      <a:defRPr sz="1436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370" userDrawn="1">
          <p15:clr>
            <a:srgbClr val="A4A3A4"/>
          </p15:clr>
        </p15:guide>
        <p15:guide id="2" pos="902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1E2E"/>
    <a:srgbClr val="0D80A4"/>
    <a:srgbClr val="24269C"/>
    <a:srgbClr val="6AB950"/>
    <a:srgbClr val="FFFFFF"/>
    <a:srgbClr val="312F31"/>
    <a:srgbClr val="BADA55"/>
    <a:srgbClr val="99FF66"/>
    <a:srgbClr val="000099"/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06EB281-64B0-4798-A77E-F976A0C25EDF}" v="5" dt="2023-06-11T11:19:32.71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093" autoAdjust="0"/>
    <p:restoredTop sz="94434" autoAdjust="0"/>
  </p:normalViewPr>
  <p:slideViewPr>
    <p:cSldViewPr>
      <p:cViewPr varScale="1">
        <p:scale>
          <a:sx n="23" d="100"/>
          <a:sy n="23" d="100"/>
        </p:scale>
        <p:origin x="2059" y="72"/>
      </p:cViewPr>
      <p:guideLst>
        <p:guide orient="horz" pos="7370"/>
        <p:guide pos="902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5" d="100"/>
        <a:sy n="2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spcBef>
                <a:spcPct val="50000"/>
              </a:spcBef>
              <a:defRPr sz="1200">
                <a:latin typeface="Times New Roman" panose="02020603050405020304" pitchFamily="18" charset="0"/>
              </a:defRPr>
            </a:lvl1pPr>
          </a:lstStyle>
          <a:p>
            <a:endParaRPr lang="en-US" altLang="el-GR"/>
          </a:p>
        </p:txBody>
      </p:sp>
      <p:sp>
        <p:nvSpPr>
          <p:cNvPr id="8195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50000"/>
              </a:spcBef>
              <a:defRPr sz="1200">
                <a:latin typeface="Times New Roman" panose="02020603050405020304" pitchFamily="18" charset="0"/>
              </a:defRPr>
            </a:lvl1pPr>
          </a:lstStyle>
          <a:p>
            <a:endParaRPr lang="en-US" altLang="el-GR"/>
          </a:p>
        </p:txBody>
      </p:sp>
      <p:sp>
        <p:nvSpPr>
          <p:cNvPr id="8196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spcBef>
                <a:spcPct val="50000"/>
              </a:spcBef>
              <a:defRPr sz="1200">
                <a:latin typeface="Times New Roman" panose="02020603050405020304" pitchFamily="18" charset="0"/>
              </a:defRPr>
            </a:lvl1pPr>
          </a:lstStyle>
          <a:p>
            <a:endParaRPr lang="en-US" altLang="el-GR"/>
          </a:p>
        </p:txBody>
      </p:sp>
      <p:sp>
        <p:nvSpPr>
          <p:cNvPr id="8197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2975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50000"/>
              </a:spcBef>
              <a:defRPr sz="1200">
                <a:latin typeface="Times New Roman" panose="02020603050405020304" pitchFamily="18" charset="0"/>
              </a:defRPr>
            </a:lvl1pPr>
          </a:lstStyle>
          <a:p>
            <a:fld id="{6C0B2C89-8D20-4327-AC27-A283C7695B78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36905986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A7B907-3938-48CC-BD48-68E630509F60}" type="datetimeFigureOut">
              <a:rPr lang="el-GR" smtClean="0"/>
              <a:t>11/6/2023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38263" y="1241425"/>
            <a:ext cx="41211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567DB3-D42C-4E85-97FF-E6472048AC7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413306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570860" rtl="0" eaLnBrk="1" latinLnBrk="0" hangingPunct="1">
      <a:defRPr sz="749" kern="1200">
        <a:solidFill>
          <a:schemeClr val="tx1"/>
        </a:solidFill>
        <a:latin typeface="+mn-lt"/>
        <a:ea typeface="+mn-ea"/>
        <a:cs typeface="+mn-cs"/>
      </a:defRPr>
    </a:lvl1pPr>
    <a:lvl2pPr marL="285430" algn="l" defTabSz="570860" rtl="0" eaLnBrk="1" latinLnBrk="0" hangingPunct="1">
      <a:defRPr sz="749" kern="1200">
        <a:solidFill>
          <a:schemeClr val="tx1"/>
        </a:solidFill>
        <a:latin typeface="+mn-lt"/>
        <a:ea typeface="+mn-ea"/>
        <a:cs typeface="+mn-cs"/>
      </a:defRPr>
    </a:lvl2pPr>
    <a:lvl3pPr marL="570860" algn="l" defTabSz="570860" rtl="0" eaLnBrk="1" latinLnBrk="0" hangingPunct="1">
      <a:defRPr sz="749" kern="1200">
        <a:solidFill>
          <a:schemeClr val="tx1"/>
        </a:solidFill>
        <a:latin typeface="+mn-lt"/>
        <a:ea typeface="+mn-ea"/>
        <a:cs typeface="+mn-cs"/>
      </a:defRPr>
    </a:lvl3pPr>
    <a:lvl4pPr marL="856290" algn="l" defTabSz="570860" rtl="0" eaLnBrk="1" latinLnBrk="0" hangingPunct="1">
      <a:defRPr sz="749" kern="1200">
        <a:solidFill>
          <a:schemeClr val="tx1"/>
        </a:solidFill>
        <a:latin typeface="+mn-lt"/>
        <a:ea typeface="+mn-ea"/>
        <a:cs typeface="+mn-cs"/>
      </a:defRPr>
    </a:lvl4pPr>
    <a:lvl5pPr marL="1141720" algn="l" defTabSz="570860" rtl="0" eaLnBrk="1" latinLnBrk="0" hangingPunct="1">
      <a:defRPr sz="749" kern="1200">
        <a:solidFill>
          <a:schemeClr val="tx1"/>
        </a:solidFill>
        <a:latin typeface="+mn-lt"/>
        <a:ea typeface="+mn-ea"/>
        <a:cs typeface="+mn-cs"/>
      </a:defRPr>
    </a:lvl5pPr>
    <a:lvl6pPr marL="1427150" algn="l" defTabSz="570860" rtl="0" eaLnBrk="1" latinLnBrk="0" hangingPunct="1">
      <a:defRPr sz="749" kern="1200">
        <a:solidFill>
          <a:schemeClr val="tx1"/>
        </a:solidFill>
        <a:latin typeface="+mn-lt"/>
        <a:ea typeface="+mn-ea"/>
        <a:cs typeface="+mn-cs"/>
      </a:defRPr>
    </a:lvl6pPr>
    <a:lvl7pPr marL="1712580" algn="l" defTabSz="570860" rtl="0" eaLnBrk="1" latinLnBrk="0" hangingPunct="1">
      <a:defRPr sz="749" kern="1200">
        <a:solidFill>
          <a:schemeClr val="tx1"/>
        </a:solidFill>
        <a:latin typeface="+mn-lt"/>
        <a:ea typeface="+mn-ea"/>
        <a:cs typeface="+mn-cs"/>
      </a:defRPr>
    </a:lvl7pPr>
    <a:lvl8pPr marL="1998010" algn="l" defTabSz="570860" rtl="0" eaLnBrk="1" latinLnBrk="0" hangingPunct="1">
      <a:defRPr sz="749" kern="1200">
        <a:solidFill>
          <a:schemeClr val="tx1"/>
        </a:solidFill>
        <a:latin typeface="+mn-lt"/>
        <a:ea typeface="+mn-ea"/>
        <a:cs typeface="+mn-cs"/>
      </a:defRPr>
    </a:lvl8pPr>
    <a:lvl9pPr marL="2283440" algn="l" defTabSz="570860" rtl="0" eaLnBrk="1" latinLnBrk="0" hangingPunct="1">
      <a:defRPr sz="74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567DB3-D42C-4E85-97FF-E6472048AC7C}" type="slidenum">
              <a:rPr lang="el-GR" smtClean="0"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963410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60032" y="3829544"/>
            <a:ext cx="24480361" cy="8146580"/>
          </a:xfrm>
        </p:spPr>
        <p:txBody>
          <a:bodyPr anchor="b"/>
          <a:lstStyle>
            <a:lvl1pPr algn="ctr">
              <a:defRPr sz="1889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00053" y="12290287"/>
            <a:ext cx="21600319" cy="5649521"/>
          </a:xfrm>
        </p:spPr>
        <p:txBody>
          <a:bodyPr/>
          <a:lstStyle>
            <a:lvl1pPr marL="0" indent="0" algn="ctr">
              <a:buNone/>
              <a:defRPr sz="7559"/>
            </a:lvl1pPr>
            <a:lvl2pPr marL="1440043" indent="0" algn="ctr">
              <a:buNone/>
              <a:defRPr sz="6299"/>
            </a:lvl2pPr>
            <a:lvl3pPr marL="2880086" indent="0" algn="ctr">
              <a:buNone/>
              <a:defRPr sz="5669"/>
            </a:lvl3pPr>
            <a:lvl4pPr marL="4320129" indent="0" algn="ctr">
              <a:buNone/>
              <a:defRPr sz="5040"/>
            </a:lvl4pPr>
            <a:lvl5pPr marL="5760171" indent="0" algn="ctr">
              <a:buNone/>
              <a:defRPr sz="5040"/>
            </a:lvl5pPr>
            <a:lvl6pPr marL="7200214" indent="0" algn="ctr">
              <a:buNone/>
              <a:defRPr sz="5040"/>
            </a:lvl6pPr>
            <a:lvl7pPr marL="8640257" indent="0" algn="ctr">
              <a:buNone/>
              <a:defRPr sz="5040"/>
            </a:lvl7pPr>
            <a:lvl8pPr marL="10080300" indent="0" algn="ctr">
              <a:buNone/>
              <a:defRPr sz="5040"/>
            </a:lvl8pPr>
            <a:lvl9pPr marL="11520343" indent="0" algn="ctr">
              <a:buNone/>
              <a:defRPr sz="504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E440C-07A9-4396-8610-2FFF2D639B8D}" type="slidenum">
              <a:rPr lang="en-US" altLang="el-GR" smtClean="0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20373268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F4DE4-A30D-4587-AE42-A67DCFB7C326}" type="slidenum">
              <a:rPr lang="en-US" altLang="el-GR" smtClean="0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33139472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0610306" y="1245820"/>
            <a:ext cx="6210092" cy="1983020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80031" y="1245820"/>
            <a:ext cx="18270270" cy="1983020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8C0C3-2862-45AD-A0CF-AD890571AD97}" type="slidenum">
              <a:rPr lang="en-US" altLang="el-GR" smtClean="0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20391681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0F2D9-28BE-4CE2-B02A-0BFA0EF30699}" type="slidenum">
              <a:rPr lang="en-US" altLang="el-GR" smtClean="0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15458332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65030" y="5833695"/>
            <a:ext cx="24840367" cy="9733644"/>
          </a:xfrm>
        </p:spPr>
        <p:txBody>
          <a:bodyPr anchor="b"/>
          <a:lstStyle>
            <a:lvl1pPr>
              <a:defRPr sz="1889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65030" y="15659423"/>
            <a:ext cx="24840367" cy="5118694"/>
          </a:xfrm>
        </p:spPr>
        <p:txBody>
          <a:bodyPr/>
          <a:lstStyle>
            <a:lvl1pPr marL="0" indent="0">
              <a:buNone/>
              <a:defRPr sz="7559">
                <a:solidFill>
                  <a:schemeClr val="tx1"/>
                </a:solidFill>
              </a:defRPr>
            </a:lvl1pPr>
            <a:lvl2pPr marL="1440043" indent="0">
              <a:buNone/>
              <a:defRPr sz="6299">
                <a:solidFill>
                  <a:schemeClr val="tx1">
                    <a:tint val="75000"/>
                  </a:schemeClr>
                </a:solidFill>
              </a:defRPr>
            </a:lvl2pPr>
            <a:lvl3pPr marL="2880086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3pPr>
            <a:lvl4pPr marL="4320129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4pPr>
            <a:lvl5pPr marL="5760171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5pPr>
            <a:lvl6pPr marL="7200214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6pPr>
            <a:lvl7pPr marL="8640257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7pPr>
            <a:lvl8pPr marL="10080300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8pPr>
            <a:lvl9pPr marL="11520343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9132F-E203-4CC4-9E93-26F54BF58266}" type="slidenum">
              <a:rPr lang="en-US" altLang="el-GR" smtClean="0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1578449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80029" y="6229100"/>
            <a:ext cx="12240181" cy="1484692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580215" y="6229100"/>
            <a:ext cx="12240181" cy="1484692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707B8-71F4-4078-B307-637521CE47BB}" type="slidenum">
              <a:rPr lang="en-US" altLang="el-GR" smtClean="0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3697525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780" y="1245825"/>
            <a:ext cx="24840367" cy="452287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3784" y="5736191"/>
            <a:ext cx="12183928" cy="2811218"/>
          </a:xfrm>
        </p:spPr>
        <p:txBody>
          <a:bodyPr anchor="b"/>
          <a:lstStyle>
            <a:lvl1pPr marL="0" indent="0">
              <a:buNone/>
              <a:defRPr sz="7559" b="1"/>
            </a:lvl1pPr>
            <a:lvl2pPr marL="1440043" indent="0">
              <a:buNone/>
              <a:defRPr sz="6299" b="1"/>
            </a:lvl2pPr>
            <a:lvl3pPr marL="2880086" indent="0">
              <a:buNone/>
              <a:defRPr sz="5669" b="1"/>
            </a:lvl3pPr>
            <a:lvl4pPr marL="4320129" indent="0">
              <a:buNone/>
              <a:defRPr sz="5040" b="1"/>
            </a:lvl4pPr>
            <a:lvl5pPr marL="5760171" indent="0">
              <a:buNone/>
              <a:defRPr sz="5040" b="1"/>
            </a:lvl5pPr>
            <a:lvl6pPr marL="7200214" indent="0">
              <a:buNone/>
              <a:defRPr sz="5040" b="1"/>
            </a:lvl6pPr>
            <a:lvl7pPr marL="8640257" indent="0">
              <a:buNone/>
              <a:defRPr sz="5040" b="1"/>
            </a:lvl7pPr>
            <a:lvl8pPr marL="10080300" indent="0">
              <a:buNone/>
              <a:defRPr sz="5040" b="1"/>
            </a:lvl8pPr>
            <a:lvl9pPr marL="11520343" indent="0">
              <a:buNone/>
              <a:defRPr sz="504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83784" y="8547409"/>
            <a:ext cx="12183928" cy="1257195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4580217" y="5736191"/>
            <a:ext cx="12243932" cy="2811218"/>
          </a:xfrm>
        </p:spPr>
        <p:txBody>
          <a:bodyPr anchor="b"/>
          <a:lstStyle>
            <a:lvl1pPr marL="0" indent="0">
              <a:buNone/>
              <a:defRPr sz="7559" b="1"/>
            </a:lvl1pPr>
            <a:lvl2pPr marL="1440043" indent="0">
              <a:buNone/>
              <a:defRPr sz="6299" b="1"/>
            </a:lvl2pPr>
            <a:lvl3pPr marL="2880086" indent="0">
              <a:buNone/>
              <a:defRPr sz="5669" b="1"/>
            </a:lvl3pPr>
            <a:lvl4pPr marL="4320129" indent="0">
              <a:buNone/>
              <a:defRPr sz="5040" b="1"/>
            </a:lvl4pPr>
            <a:lvl5pPr marL="5760171" indent="0">
              <a:buNone/>
              <a:defRPr sz="5040" b="1"/>
            </a:lvl5pPr>
            <a:lvl6pPr marL="7200214" indent="0">
              <a:buNone/>
              <a:defRPr sz="5040" b="1"/>
            </a:lvl6pPr>
            <a:lvl7pPr marL="8640257" indent="0">
              <a:buNone/>
              <a:defRPr sz="5040" b="1"/>
            </a:lvl7pPr>
            <a:lvl8pPr marL="10080300" indent="0">
              <a:buNone/>
              <a:defRPr sz="5040" b="1"/>
            </a:lvl8pPr>
            <a:lvl9pPr marL="11520343" indent="0">
              <a:buNone/>
              <a:defRPr sz="504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4580217" y="8547409"/>
            <a:ext cx="12243932" cy="1257195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9F5AA-E7FE-4438-AB9C-E2BDBB310994}" type="slidenum">
              <a:rPr lang="en-US" altLang="el-GR" smtClean="0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3112106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4B65C-A86C-4145-8732-046694855033}" type="slidenum">
              <a:rPr lang="en-US" altLang="el-GR" smtClean="0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18813286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AF2CC-F326-4AD2-9A5C-21077776BC37}" type="slidenum">
              <a:rPr lang="en-US" altLang="el-GR" smtClean="0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1506511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780" y="1559983"/>
            <a:ext cx="9288887" cy="5459942"/>
          </a:xfrm>
        </p:spPr>
        <p:txBody>
          <a:bodyPr anchor="b"/>
          <a:lstStyle>
            <a:lvl1pPr>
              <a:defRPr sz="1007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43932" y="3369136"/>
            <a:ext cx="14580215" cy="16628989"/>
          </a:xfrm>
        </p:spPr>
        <p:txBody>
          <a:bodyPr/>
          <a:lstStyle>
            <a:lvl1pPr>
              <a:defRPr sz="10079"/>
            </a:lvl1pPr>
            <a:lvl2pPr>
              <a:defRPr sz="8819"/>
            </a:lvl2pPr>
            <a:lvl3pPr>
              <a:defRPr sz="7559"/>
            </a:lvl3pPr>
            <a:lvl4pPr>
              <a:defRPr sz="6299"/>
            </a:lvl4pPr>
            <a:lvl5pPr>
              <a:defRPr sz="6299"/>
            </a:lvl5pPr>
            <a:lvl6pPr>
              <a:defRPr sz="6299"/>
            </a:lvl6pPr>
            <a:lvl7pPr>
              <a:defRPr sz="6299"/>
            </a:lvl7pPr>
            <a:lvl8pPr>
              <a:defRPr sz="6299"/>
            </a:lvl8pPr>
            <a:lvl9pPr>
              <a:defRPr sz="6299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83780" y="7019925"/>
            <a:ext cx="9288887" cy="13005279"/>
          </a:xfrm>
        </p:spPr>
        <p:txBody>
          <a:bodyPr/>
          <a:lstStyle>
            <a:lvl1pPr marL="0" indent="0">
              <a:buNone/>
              <a:defRPr sz="5040"/>
            </a:lvl1pPr>
            <a:lvl2pPr marL="1440043" indent="0">
              <a:buNone/>
              <a:defRPr sz="4410"/>
            </a:lvl2pPr>
            <a:lvl3pPr marL="2880086" indent="0">
              <a:buNone/>
              <a:defRPr sz="3780"/>
            </a:lvl3pPr>
            <a:lvl4pPr marL="4320129" indent="0">
              <a:buNone/>
              <a:defRPr sz="3150"/>
            </a:lvl4pPr>
            <a:lvl5pPr marL="5760171" indent="0">
              <a:buNone/>
              <a:defRPr sz="3150"/>
            </a:lvl5pPr>
            <a:lvl6pPr marL="7200214" indent="0">
              <a:buNone/>
              <a:defRPr sz="3150"/>
            </a:lvl6pPr>
            <a:lvl7pPr marL="8640257" indent="0">
              <a:buNone/>
              <a:defRPr sz="3150"/>
            </a:lvl7pPr>
            <a:lvl8pPr marL="10080300" indent="0">
              <a:buNone/>
              <a:defRPr sz="3150"/>
            </a:lvl8pPr>
            <a:lvl9pPr marL="11520343" indent="0">
              <a:buNone/>
              <a:defRPr sz="31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C6E87-F080-442A-94CB-456B825E32DA}" type="slidenum">
              <a:rPr lang="en-US" altLang="el-GR" smtClean="0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1386080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780" y="1559983"/>
            <a:ext cx="9288887" cy="5459942"/>
          </a:xfrm>
        </p:spPr>
        <p:txBody>
          <a:bodyPr anchor="b"/>
          <a:lstStyle>
            <a:lvl1pPr>
              <a:defRPr sz="1007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243932" y="3369136"/>
            <a:ext cx="14580215" cy="16628989"/>
          </a:xfrm>
        </p:spPr>
        <p:txBody>
          <a:bodyPr anchor="t"/>
          <a:lstStyle>
            <a:lvl1pPr marL="0" indent="0">
              <a:buNone/>
              <a:defRPr sz="10079"/>
            </a:lvl1pPr>
            <a:lvl2pPr marL="1440043" indent="0">
              <a:buNone/>
              <a:defRPr sz="8819"/>
            </a:lvl2pPr>
            <a:lvl3pPr marL="2880086" indent="0">
              <a:buNone/>
              <a:defRPr sz="7559"/>
            </a:lvl3pPr>
            <a:lvl4pPr marL="4320129" indent="0">
              <a:buNone/>
              <a:defRPr sz="6299"/>
            </a:lvl4pPr>
            <a:lvl5pPr marL="5760171" indent="0">
              <a:buNone/>
              <a:defRPr sz="6299"/>
            </a:lvl5pPr>
            <a:lvl6pPr marL="7200214" indent="0">
              <a:buNone/>
              <a:defRPr sz="6299"/>
            </a:lvl6pPr>
            <a:lvl7pPr marL="8640257" indent="0">
              <a:buNone/>
              <a:defRPr sz="6299"/>
            </a:lvl7pPr>
            <a:lvl8pPr marL="10080300" indent="0">
              <a:buNone/>
              <a:defRPr sz="6299"/>
            </a:lvl8pPr>
            <a:lvl9pPr marL="11520343" indent="0">
              <a:buNone/>
              <a:defRPr sz="6299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83780" y="7019925"/>
            <a:ext cx="9288887" cy="13005279"/>
          </a:xfrm>
        </p:spPr>
        <p:txBody>
          <a:bodyPr/>
          <a:lstStyle>
            <a:lvl1pPr marL="0" indent="0">
              <a:buNone/>
              <a:defRPr sz="5040"/>
            </a:lvl1pPr>
            <a:lvl2pPr marL="1440043" indent="0">
              <a:buNone/>
              <a:defRPr sz="4410"/>
            </a:lvl2pPr>
            <a:lvl3pPr marL="2880086" indent="0">
              <a:buNone/>
              <a:defRPr sz="3780"/>
            </a:lvl3pPr>
            <a:lvl4pPr marL="4320129" indent="0">
              <a:buNone/>
              <a:defRPr sz="3150"/>
            </a:lvl4pPr>
            <a:lvl5pPr marL="5760171" indent="0">
              <a:buNone/>
              <a:defRPr sz="3150"/>
            </a:lvl5pPr>
            <a:lvl6pPr marL="7200214" indent="0">
              <a:buNone/>
              <a:defRPr sz="3150"/>
            </a:lvl6pPr>
            <a:lvl7pPr marL="8640257" indent="0">
              <a:buNone/>
              <a:defRPr sz="3150"/>
            </a:lvl7pPr>
            <a:lvl8pPr marL="10080300" indent="0">
              <a:buNone/>
              <a:defRPr sz="3150"/>
            </a:lvl8pPr>
            <a:lvl9pPr marL="11520343" indent="0">
              <a:buNone/>
              <a:defRPr sz="31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E5CEE-C371-41C0-8A45-76EF16B7183E}" type="slidenum">
              <a:rPr lang="en-US" altLang="el-GR" smtClean="0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10914198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AB9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80029" y="1245825"/>
            <a:ext cx="24840367" cy="45228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0029" y="6229100"/>
            <a:ext cx="24840367" cy="148469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980029" y="21688107"/>
            <a:ext cx="6480096" cy="12458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7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540141" y="21688107"/>
            <a:ext cx="9720143" cy="12458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7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0340300" y="21688107"/>
            <a:ext cx="6480096" cy="12458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7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E157E2-440D-44F3-8895-C381210F87B8}" type="slidenum">
              <a:rPr lang="en-US" altLang="el-GR" smtClean="0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17685923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</p:sldLayoutIdLst>
  <p:txStyles>
    <p:titleStyle>
      <a:lvl1pPr algn="l" defTabSz="2880086" rtl="0" eaLnBrk="1" latinLnBrk="0" hangingPunct="1">
        <a:lnSpc>
          <a:spcPct val="90000"/>
        </a:lnSpc>
        <a:spcBef>
          <a:spcPct val="0"/>
        </a:spcBef>
        <a:buNone/>
        <a:defRPr sz="1385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20021" indent="-720021" algn="l" defTabSz="2880086" rtl="0" eaLnBrk="1" latinLnBrk="0" hangingPunct="1">
        <a:lnSpc>
          <a:spcPct val="90000"/>
        </a:lnSpc>
        <a:spcBef>
          <a:spcPts val="3150"/>
        </a:spcBef>
        <a:buFont typeface="Arial" panose="020B0604020202020204" pitchFamily="34" charset="0"/>
        <a:buChar char="•"/>
        <a:defRPr sz="8819" kern="1200">
          <a:solidFill>
            <a:schemeClr val="tx1"/>
          </a:solidFill>
          <a:latin typeface="+mn-lt"/>
          <a:ea typeface="+mn-ea"/>
          <a:cs typeface="+mn-cs"/>
        </a:defRPr>
      </a:lvl1pPr>
      <a:lvl2pPr marL="2160064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7559" kern="1200">
          <a:solidFill>
            <a:schemeClr val="tx1"/>
          </a:solidFill>
          <a:latin typeface="+mn-lt"/>
          <a:ea typeface="+mn-ea"/>
          <a:cs typeface="+mn-cs"/>
        </a:defRPr>
      </a:lvl2pPr>
      <a:lvl3pPr marL="3600107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6299" kern="1200">
          <a:solidFill>
            <a:schemeClr val="tx1"/>
          </a:solidFill>
          <a:latin typeface="+mn-lt"/>
          <a:ea typeface="+mn-ea"/>
          <a:cs typeface="+mn-cs"/>
        </a:defRPr>
      </a:lvl3pPr>
      <a:lvl4pPr marL="5040150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4pPr>
      <a:lvl5pPr marL="6480193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5pPr>
      <a:lvl6pPr marL="7920236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6pPr>
      <a:lvl7pPr marL="9360278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7pPr>
      <a:lvl8pPr marL="10800321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8pPr>
      <a:lvl9pPr marL="12240364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1pPr>
      <a:lvl2pPr marL="1440043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2pPr>
      <a:lvl3pPr marL="2880086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3pPr>
      <a:lvl4pPr marL="4320129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4pPr>
      <a:lvl5pPr marL="5760171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5pPr>
      <a:lvl6pPr marL="7200214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6pPr>
      <a:lvl7pPr marL="8640257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7pPr>
      <a:lvl8pPr marL="10080300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8pPr>
      <a:lvl9pPr marL="11520343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D80A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Box 24"/>
          <p:cNvSpPr txBox="1"/>
          <p:nvPr/>
        </p:nvSpPr>
        <p:spPr>
          <a:xfrm>
            <a:off x="20592900" y="3778995"/>
            <a:ext cx="7920880" cy="1935938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86644" y="3778995"/>
            <a:ext cx="6694116" cy="1935938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286644" y="3778995"/>
            <a:ext cx="6694116" cy="924054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3" name="Rectangle 8"/>
          <p:cNvSpPr>
            <a:spLocks noChangeArrowheads="1"/>
          </p:cNvSpPr>
          <p:nvPr/>
        </p:nvSpPr>
        <p:spPr bwMode="auto">
          <a:xfrm>
            <a:off x="7828058" y="573710"/>
            <a:ext cx="20524908" cy="153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52711" tIns="26354" rIns="52711" bIns="26354">
            <a:spAutoFit/>
          </a:bodyPr>
          <a:lstStyle>
            <a:lvl1pPr algn="l" defTabSz="115252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4675" algn="l" defTabSz="115252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52525" algn="l" defTabSz="115252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28788" algn="l" defTabSz="115252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314575" algn="l" defTabSz="115252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71775" defTabSz="11525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28975" defTabSz="11525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86175" defTabSz="11525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43375" defTabSz="11525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sz="4800" b="1" dirty="0">
                <a:solidFill>
                  <a:schemeClr val="bg1">
                    <a:lumMod val="95000"/>
                  </a:schemeClr>
                </a:solidFill>
                <a:latin typeface="Franklin Gothic Medium" panose="020B0603020102020204" pitchFamily="34" charset="0"/>
              </a:rPr>
              <a:t>POSTER TITLE</a:t>
            </a:r>
          </a:p>
          <a:p>
            <a:pPr algn="ctr"/>
            <a:endParaRPr lang="en-US" sz="4800" b="1" dirty="0">
              <a:solidFill>
                <a:schemeClr val="bg1">
                  <a:lumMod val="95000"/>
                </a:schemeClr>
              </a:solidFill>
              <a:latin typeface="Franklin Gothic Medium" panose="020B06030201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657463" y="2614963"/>
            <a:ext cx="188660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Franklin Gothic Medium" panose="020B0603020102020204" pitchFamily="34" charset="0"/>
              </a:rPr>
              <a:t>NAME OF PARTICIPANTS</a:t>
            </a:r>
            <a:r>
              <a:rPr lang="es-ES" sz="2800" dirty="0">
                <a:solidFill>
                  <a:schemeClr val="bg1"/>
                </a:solidFill>
                <a:latin typeface="Franklin Gothic Medium" panose="020B0603020102020204" pitchFamily="34" charset="0"/>
              </a:rPr>
              <a:t>-A</a:t>
            </a:r>
            <a:r>
              <a:rPr lang="en-US" sz="2800" dirty="0">
                <a:solidFill>
                  <a:schemeClr val="bg1"/>
                </a:solidFill>
                <a:latin typeface="Franklin Gothic Medium" panose="020B0603020102020204" pitchFamily="34" charset="0"/>
              </a:rPr>
              <a:t>UTHORS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30660" y="3778995"/>
            <a:ext cx="640871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Franklin Gothic Medium" panose="020B0603020102020204" pitchFamily="34" charset="0"/>
              </a:rPr>
              <a:t>SUBTITLE</a:t>
            </a:r>
          </a:p>
          <a:p>
            <a:pPr algn="ctr"/>
            <a:r>
              <a:rPr lang="en-US" sz="2800" dirty="0">
                <a:solidFill>
                  <a:schemeClr val="bg1"/>
                </a:solidFill>
                <a:latin typeface="Franklin Gothic Medium" panose="020B0603020102020204" pitchFamily="34" charset="0"/>
              </a:rPr>
              <a:t>SUBTITLE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7092570" y="4213737"/>
            <a:ext cx="6656941" cy="1892464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7055396" y="3778995"/>
            <a:ext cx="6694116" cy="924054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7199412" y="3778995"/>
            <a:ext cx="640871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Franklin Gothic Medium" panose="020B0603020102020204" pitchFamily="34" charset="0"/>
              </a:rPr>
              <a:t>SUBTITLE</a:t>
            </a:r>
          </a:p>
          <a:p>
            <a:pPr algn="ctr"/>
            <a:r>
              <a:rPr lang="en-US" sz="2800" dirty="0">
                <a:solidFill>
                  <a:schemeClr val="bg1"/>
                </a:solidFill>
                <a:latin typeface="Franklin Gothic Medium" panose="020B0603020102020204" pitchFamily="34" charset="0"/>
              </a:rPr>
              <a:t>SUBTITLE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3824148" y="3778995"/>
            <a:ext cx="6694116" cy="1935938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13824148" y="3778995"/>
            <a:ext cx="6694116" cy="924054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13968164" y="3778995"/>
            <a:ext cx="640871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Franklin Gothic Medium" panose="020B0603020102020204" pitchFamily="34" charset="0"/>
              </a:rPr>
              <a:t>SUBTITLE</a:t>
            </a:r>
          </a:p>
          <a:p>
            <a:pPr algn="ctr"/>
            <a:r>
              <a:rPr lang="en-US" sz="2800" dirty="0">
                <a:solidFill>
                  <a:schemeClr val="bg1"/>
                </a:solidFill>
                <a:latin typeface="Franklin Gothic Medium" panose="020B0603020102020204" pitchFamily="34" charset="0"/>
              </a:rPr>
              <a:t>SUBTITLE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0592900" y="3778995"/>
            <a:ext cx="7920880" cy="924054"/>
          </a:xfrm>
          <a:prstGeom prst="rect">
            <a:avLst/>
          </a:prstGeom>
          <a:solidFill>
            <a:srgbClr val="C01E2E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20736916" y="3778995"/>
            <a:ext cx="763284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Franklin Gothic Medium" panose="020B0603020102020204" pitchFamily="34" charset="0"/>
              </a:rPr>
              <a:t>SUBTITLE</a:t>
            </a:r>
          </a:p>
          <a:p>
            <a:pPr algn="ctr"/>
            <a:r>
              <a:rPr lang="en-US" sz="2800" dirty="0">
                <a:solidFill>
                  <a:schemeClr val="bg1"/>
                </a:solidFill>
                <a:latin typeface="Franklin Gothic Medium" panose="020B0603020102020204" pitchFamily="34" charset="0"/>
              </a:rPr>
              <a:t>SUBTITLE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20592900" y="14016181"/>
            <a:ext cx="7920880" cy="924054"/>
          </a:xfrm>
          <a:prstGeom prst="rect">
            <a:avLst/>
          </a:prstGeom>
          <a:solidFill>
            <a:srgbClr val="C01E2E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20736916" y="14046235"/>
            <a:ext cx="76328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bg1"/>
                </a:solidFill>
                <a:latin typeface="+mn-lt"/>
              </a:rPr>
              <a:t>SUBTITLE</a:t>
            </a:r>
          </a:p>
          <a:p>
            <a:pPr algn="ctr"/>
            <a:r>
              <a:rPr lang="en-US" sz="2400" dirty="0">
                <a:solidFill>
                  <a:schemeClr val="bg1"/>
                </a:solidFill>
                <a:latin typeface="+mn-lt"/>
              </a:rPr>
              <a:t>SUBTITLE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430660" y="4859115"/>
            <a:ext cx="64087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000" dirty="0">
                <a:latin typeface="+mn-lt"/>
              </a:rPr>
              <a:t>BODY</a:t>
            </a:r>
          </a:p>
        </p:txBody>
      </p:sp>
      <p:sp>
        <p:nvSpPr>
          <p:cNvPr id="3" name="Rectangle 2"/>
          <p:cNvSpPr/>
          <p:nvPr/>
        </p:nvSpPr>
        <p:spPr>
          <a:xfrm>
            <a:off x="286644" y="0"/>
            <a:ext cx="6694116" cy="377899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Εικόνα 3" descr="Εικόνα που περιέχει γραφικά, clipart, γραμματοσειρά, γραφιστική&#10;&#10;Περιγραφή που δημιουργήθηκε αυτόματα">
            <a:extLst>
              <a:ext uri="{FF2B5EF4-FFF2-40B4-BE49-F238E27FC236}">
                <a16:creationId xmlns:a16="http://schemas.microsoft.com/office/drawing/2014/main" id="{77238E48-23BF-F62E-F148-FC19B7C8227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3702" y="-30053"/>
            <a:ext cx="4680000" cy="34433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941825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866aedcf-aa05-42fe-a8cf-c2fdd2c2fbd7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Έγγραφο" ma:contentTypeID="0x010100647FC1FF9E53504BA7F312EBE1D584B2" ma:contentTypeVersion="14" ma:contentTypeDescription="Δημιουργία νέου εγγράφου" ma:contentTypeScope="" ma:versionID="cc8085f019026d4dab3dac545bfc1fe0">
  <xsd:schema xmlns:xsd="http://www.w3.org/2001/XMLSchema" xmlns:xs="http://www.w3.org/2001/XMLSchema" xmlns:p="http://schemas.microsoft.com/office/2006/metadata/properties" xmlns:ns3="866aedcf-aa05-42fe-a8cf-c2fdd2c2fbd7" xmlns:ns4="c480103c-046a-4823-a991-f85bd59521ac" targetNamespace="http://schemas.microsoft.com/office/2006/metadata/properties" ma:root="true" ma:fieldsID="aeb5f9b9fe9f35d0c899b18ba8c09c0a" ns3:_="" ns4:_="">
    <xsd:import namespace="866aedcf-aa05-42fe-a8cf-c2fdd2c2fbd7"/>
    <xsd:import namespace="c480103c-046a-4823-a991-f85bd59521ac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_activity" minOccurs="0"/>
                <xsd:element ref="ns3:MediaServiceDateTaken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6aedcf-aa05-42fe-a8cf-c2fdd2c2fbd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_activity" ma:index="19" nillable="true" ma:displayName="_activity" ma:hidden="true" ma:internalName="_activity">
      <xsd:simpleType>
        <xsd:restriction base="dms:Note"/>
      </xsd:simple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480103c-046a-4823-a991-f85bd59521ac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Κοινή χρήση με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Κοινή χρήση με λεπτομέρειες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Κοινή χρήση κατακερματισμού υπόδειξης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Τύπος περιεχομένου"/>
        <xsd:element ref="dc:title" minOccurs="0" maxOccurs="1" ma:index="4" ma:displayName="Τίτλο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5B60C96-AE10-4817-B065-BD6827AD6EBF}">
  <ds:schemaRefs>
    <ds:schemaRef ds:uri="c480103c-046a-4823-a991-f85bd59521ac"/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  <ds:schemaRef ds:uri="http://www.w3.org/XML/1998/namespace"/>
    <ds:schemaRef ds:uri="http://purl.org/dc/dcmitype/"/>
    <ds:schemaRef ds:uri="http://purl.org/dc/elements/1.1/"/>
    <ds:schemaRef ds:uri="http://schemas.microsoft.com/office/infopath/2007/PartnerControls"/>
    <ds:schemaRef ds:uri="866aedcf-aa05-42fe-a8cf-c2fdd2c2fbd7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D5D483A5-2CAF-4567-AEB8-55842FACA4A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6839101-A3EA-411C-98CE-D089F3ECECD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66aedcf-aa05-42fe-a8cf-c2fdd2c2fbd7"/>
    <ds:schemaRef ds:uri="c480103c-046a-4823-a991-f85bd59521a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1710</TotalTime>
  <Words>19</Words>
  <Application>Microsoft Office PowerPoint</Application>
  <PresentationFormat>Προσαρμογή</PresentationFormat>
  <Paragraphs>14</Paragraphs>
  <Slides>1</Slides>
  <Notes>1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5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Franklin Gothic Medium</vt:lpstr>
      <vt:lpstr>Times New Roman</vt:lpstr>
      <vt:lpstr>Default Design</vt:lpstr>
      <vt:lpstr>Παρουσίαση του PowerPoint</vt:lpstr>
    </vt:vector>
  </TitlesOfParts>
  <Company>The University of Connecticut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Nikolaos P. Nikolaidis</dc:creator>
  <cp:lastModifiedBy>Manaroli Xanthi-Evangelia</cp:lastModifiedBy>
  <cp:revision>266</cp:revision>
  <dcterms:created xsi:type="dcterms:W3CDTF">2003-04-08T08:37:43Z</dcterms:created>
  <dcterms:modified xsi:type="dcterms:W3CDTF">2023-06-11T11:22:22Z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0x010100647FC1FF9E53504BA7F312EBE1D584B2</vt:lpwstr>
  </property>
</Properties>
</file>