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28800425" cy="23399750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43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7086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629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4172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42715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71258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99801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28344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0" userDrawn="1">
          <p15:clr>
            <a:srgbClr val="A4A3A4"/>
          </p15:clr>
        </p15:guide>
        <p15:guide id="2" pos="90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00C0"/>
    <a:srgbClr val="FEF800"/>
    <a:srgbClr val="E3DE00"/>
    <a:srgbClr val="EAB200"/>
    <a:srgbClr val="FF00FF"/>
    <a:srgbClr val="E9AD22"/>
    <a:srgbClr val="067FA2"/>
    <a:srgbClr val="00759B"/>
    <a:srgbClr val="C01E2E"/>
    <a:srgbClr val="0D8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434" autoAdjust="0"/>
  </p:normalViewPr>
  <p:slideViewPr>
    <p:cSldViewPr>
      <p:cViewPr varScale="1">
        <p:scale>
          <a:sx n="22" d="100"/>
          <a:sy n="22" d="100"/>
        </p:scale>
        <p:origin x="2131" y="62"/>
      </p:cViewPr>
      <p:guideLst>
        <p:guide orient="horz" pos="7370"/>
        <p:guide pos="90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6C0B2C89-8D20-4327-AC27-A283C7695B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059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B907-3938-48CC-BD48-68E630509F60}" type="datetimeFigureOut">
              <a:rPr lang="el-GR" smtClean="0"/>
              <a:t>5/3/2025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7DB3-D42C-4E85-97FF-E6472048AC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3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1pPr>
    <a:lvl2pPr marL="28543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2pPr>
    <a:lvl3pPr marL="57086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3pPr>
    <a:lvl4pPr marL="85629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4pPr>
    <a:lvl5pPr marL="114172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5pPr>
    <a:lvl6pPr marL="142715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6pPr>
    <a:lvl7pPr marL="171258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7pPr>
    <a:lvl8pPr marL="199801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8pPr>
    <a:lvl9pPr marL="228344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B1DE3-787F-6B71-A1B9-4BDD5DB9E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>
            <a:extLst>
              <a:ext uri="{FF2B5EF4-FFF2-40B4-BE49-F238E27FC236}">
                <a16:creationId xmlns:a16="http://schemas.microsoft.com/office/drawing/2014/main" id="{AC9CFCF7-5C4B-E492-CFA5-3868217B95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>
            <a:extLst>
              <a:ext uri="{FF2B5EF4-FFF2-40B4-BE49-F238E27FC236}">
                <a16:creationId xmlns:a16="http://schemas.microsoft.com/office/drawing/2014/main" id="{BD49B7C1-E9B5-C22C-DC25-1054CE2AB4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26C0F69-BA75-B8C0-12F5-8CA2B6B8F3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67DB3-D42C-4E85-97FF-E6472048AC7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542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829544"/>
            <a:ext cx="24480361" cy="814658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2290287"/>
            <a:ext cx="21600319" cy="564952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440C-07A9-4396-8610-2FFF2D639B8D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73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4DE4-A30D-4587-AE42-A67DCFB7C32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39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245820"/>
            <a:ext cx="6210092" cy="198302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245820"/>
            <a:ext cx="18270270" cy="198302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C0C3-2862-45AD-A0CF-AD890571AD9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91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F2D9-28BE-4CE2-B02A-0BFA0EF30699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58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833695"/>
            <a:ext cx="24840367" cy="973364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5659423"/>
            <a:ext cx="24840367" cy="511869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132F-E203-4CC4-9E93-26F54BF5826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784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07B8-71F4-4078-B307-637521CE47B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75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245825"/>
            <a:ext cx="24840367" cy="45228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736191"/>
            <a:ext cx="12183928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8547409"/>
            <a:ext cx="12183928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736191"/>
            <a:ext cx="12243932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8547409"/>
            <a:ext cx="12243932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F5AA-E7FE-4438-AB9C-E2BDBB310994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2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B65C-A86C-4145-8732-046694855033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13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2CC-F326-4AD2-9A5C-21077776BC3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369136"/>
            <a:ext cx="14580215" cy="16628989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6E87-F080-442A-94CB-456B825E32DA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369136"/>
            <a:ext cx="14580215" cy="16628989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5CEE-C371-41C0-8A45-76EF16B7183E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914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B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245825"/>
            <a:ext cx="24840367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6229100"/>
            <a:ext cx="24840367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1688107"/>
            <a:ext cx="9720143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57E2-440D-44F3-8895-C381210F87B8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5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8A2D0-6DDF-886E-672E-E2458F6F9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39613" y="3760261"/>
            <a:ext cx="7920880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7958" y="3760262"/>
            <a:ext cx="6694116" cy="19359387"/>
          </a:xfrm>
          <a:prstGeom prst="rect">
            <a:avLst/>
          </a:prstGeom>
          <a:solidFill>
            <a:schemeClr val="bg1"/>
          </a:solidFill>
          <a:ln>
            <a:solidFill>
              <a:srgbClr val="00759B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828058" y="573710"/>
            <a:ext cx="20524908" cy="153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2711" tIns="26354" rIns="52711" bIns="26354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800" b="1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POSTER TITLE</a:t>
            </a:r>
          </a:p>
          <a:p>
            <a:pPr algn="ctr"/>
            <a:endParaRPr lang="en-US" sz="48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57463" y="2614963"/>
            <a:ext cx="1886609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NAME OF PARTICIPANTS</a:t>
            </a:r>
            <a:r>
              <a:rPr lang="es-E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-A</a:t>
            </a:r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UTHORS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4343" y="4309330"/>
            <a:ext cx="6694116" cy="18810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863228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850088" y="3764716"/>
            <a:ext cx="6694117" cy="954107"/>
          </a:xfrm>
          <a:prstGeom prst="rect">
            <a:avLst/>
          </a:prstGeom>
          <a:solidFill>
            <a:srgbClr val="FEF8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59740" y="3779743"/>
            <a:ext cx="7920880" cy="924054"/>
          </a:xfrm>
          <a:prstGeom prst="rect">
            <a:avLst/>
          </a:prstGeom>
          <a:solidFill>
            <a:srgbClr val="FEF8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0484" y="3879625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592900" y="14016181"/>
            <a:ext cx="7920880" cy="924054"/>
          </a:xfrm>
          <a:prstGeom prst="rect">
            <a:avLst/>
          </a:prstGeom>
          <a:solidFill>
            <a:srgbClr val="FEF8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592900" y="14119282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0660" y="4859115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BODY</a:t>
            </a:r>
          </a:p>
        </p:txBody>
      </p:sp>
      <p:sp>
        <p:nvSpPr>
          <p:cNvPr id="23" name="Rectangle 2"/>
          <p:cNvSpPr/>
          <p:nvPr/>
        </p:nvSpPr>
        <p:spPr>
          <a:xfrm>
            <a:off x="734420" y="280101"/>
            <a:ext cx="6104952" cy="31822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Εικόνα 30" descr="Εικόνα που περιέχει clipart, γραφικά, λογότυπο, γραμματοσειρά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45B4D34A-1820-EBB2-875D-4640B97C1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788" y="473928"/>
            <a:ext cx="4392488" cy="277617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9753CFA-B1D5-04DE-0AA0-FBBD691C7C65}"/>
              </a:ext>
            </a:extLst>
          </p:cNvPr>
          <p:cNvSpPr txBox="1"/>
          <p:nvPr/>
        </p:nvSpPr>
        <p:spPr>
          <a:xfrm>
            <a:off x="7131182" y="3770085"/>
            <a:ext cx="6694117" cy="954107"/>
          </a:xfrm>
          <a:prstGeom prst="rect">
            <a:avLst/>
          </a:prstGeom>
          <a:solidFill>
            <a:srgbClr val="FEF8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668FE8-FE87-CF45-C36B-DCCFF61993E8}"/>
              </a:ext>
            </a:extLst>
          </p:cNvPr>
          <p:cNvSpPr txBox="1"/>
          <p:nvPr/>
        </p:nvSpPr>
        <p:spPr>
          <a:xfrm>
            <a:off x="342609" y="3760262"/>
            <a:ext cx="6694117" cy="954107"/>
          </a:xfrm>
          <a:prstGeom prst="rect">
            <a:avLst/>
          </a:prstGeom>
          <a:solidFill>
            <a:srgbClr val="FEF8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rgbClr val="7700C0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78297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6aedcf-aa05-42fe-a8cf-c2fdd2c2fbd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647FC1FF9E53504BA7F312EBE1D584B2" ma:contentTypeVersion="14" ma:contentTypeDescription="Δημιουργία νέου εγγράφου" ma:contentTypeScope="" ma:versionID="cc8085f019026d4dab3dac545bfc1fe0">
  <xsd:schema xmlns:xsd="http://www.w3.org/2001/XMLSchema" xmlns:xs="http://www.w3.org/2001/XMLSchema" xmlns:p="http://schemas.microsoft.com/office/2006/metadata/properties" xmlns:ns3="866aedcf-aa05-42fe-a8cf-c2fdd2c2fbd7" xmlns:ns4="c480103c-046a-4823-a991-f85bd59521ac" targetNamespace="http://schemas.microsoft.com/office/2006/metadata/properties" ma:root="true" ma:fieldsID="aeb5f9b9fe9f35d0c899b18ba8c09c0a" ns3:_="" ns4:_="">
    <xsd:import namespace="866aedcf-aa05-42fe-a8cf-c2fdd2c2fbd7"/>
    <xsd:import namespace="c480103c-046a-4823-a991-f85bd59521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aedcf-aa05-42fe-a8cf-c2fdd2c2f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0103c-046a-4823-a991-f85bd59521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Κοινή χρήση κατακερματισμού υπόδειξης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B60C96-AE10-4817-B065-BD6827AD6EBF}">
  <ds:schemaRefs>
    <ds:schemaRef ds:uri="c480103c-046a-4823-a991-f85bd59521ac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866aedcf-aa05-42fe-a8cf-c2fdd2c2fbd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6839101-A3EA-411C-98CE-D089F3ECE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6aedcf-aa05-42fe-a8cf-c2fdd2c2fbd7"/>
    <ds:schemaRef ds:uri="c480103c-046a-4823-a991-f85bd59521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D483A5-2CAF-4567-AEB8-55842FACA4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1723</TotalTime>
  <Words>19</Words>
  <Application>Microsoft Office PowerPoint</Application>
  <PresentationFormat>Προσαρμογή</PresentationFormat>
  <Paragraphs>14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Times New Roman</vt:lpstr>
      <vt:lpstr>Default Design</vt:lpstr>
      <vt:lpstr>Παρουσίαση του PowerPoint</vt:lpstr>
    </vt:vector>
  </TitlesOfParts>
  <Company>The 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P. Nikolaidis</dc:creator>
  <cp:lastModifiedBy>Konstantinos</cp:lastModifiedBy>
  <cp:revision>269</cp:revision>
  <dcterms:created xsi:type="dcterms:W3CDTF">2003-04-08T08:37:43Z</dcterms:created>
  <dcterms:modified xsi:type="dcterms:W3CDTF">2025-03-05T10:05:27Z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0x010100647FC1FF9E53504BA7F312EBE1D584B2</vt:lpwstr>
  </property>
</Properties>
</file>